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8" r:id="rId14"/>
    <p:sldId id="274" r:id="rId15"/>
    <p:sldId id="269" r:id="rId16"/>
    <p:sldId id="273" r:id="rId17"/>
    <p:sldId id="277" r:id="rId18"/>
    <p:sldId id="278" r:id="rId19"/>
    <p:sldId id="279" r:id="rId20"/>
    <p:sldId id="280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7057" autoAdjust="0"/>
  </p:normalViewPr>
  <p:slideViewPr>
    <p:cSldViewPr snapToGrid="0">
      <p:cViewPr varScale="1">
        <p:scale>
          <a:sx n="71" d="100"/>
          <a:sy n="71" d="100"/>
        </p:scale>
        <p:origin x="10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3D5D-3F8F-464A-8076-B4CA4AC68814}" type="datetimeFigureOut">
              <a:rPr lang="en-US" smtClean="0"/>
              <a:t>07-Dec-15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E3974-5492-451A-AC55-5856A7F59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4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Interaction ways for a single device.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77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QR</a:t>
            </a:r>
            <a:r>
              <a:rPr lang="en-US" baseline="0" dirty="0" smtClean="0"/>
              <a:t> tags programmed with the cameras.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23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of </a:t>
            </a:r>
            <a:r>
              <a:rPr lang="en-US" dirty="0" err="1" smtClean="0"/>
              <a:t>ip</a:t>
            </a:r>
            <a:r>
              <a:rPr lang="en-US" dirty="0" smtClean="0"/>
              <a:t> cam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00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95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Video of </a:t>
            </a:r>
            <a:r>
              <a:rPr lang="en-US" dirty="0" err="1" smtClean="0"/>
              <a:t>nfc</a:t>
            </a:r>
            <a:r>
              <a:rPr lang="en-US" dirty="0" smtClean="0"/>
              <a:t>-Arduino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0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Nfc</a:t>
            </a:r>
            <a:r>
              <a:rPr lang="en-US" smtClean="0"/>
              <a:t> drone video.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45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previous work of</a:t>
            </a:r>
            <a:r>
              <a:rPr lang="en-US" baseline="0" dirty="0" smtClean="0"/>
              <a:t> </a:t>
            </a:r>
            <a:r>
              <a:rPr lang="en-US" dirty="0" smtClean="0"/>
              <a:t>Dr.</a:t>
            </a:r>
            <a:r>
              <a:rPr lang="en-US" baseline="0" dirty="0" smtClean="0"/>
              <a:t> Lucas work </a:t>
            </a:r>
          </a:p>
          <a:p>
            <a:r>
              <a:rPr lang="en-US" dirty="0" smtClean="0"/>
              <a:t>Enhancing</a:t>
            </a:r>
            <a:r>
              <a:rPr lang="en-US" baseline="0" dirty="0" smtClean="0"/>
              <a:t> his work</a:t>
            </a:r>
          </a:p>
          <a:p>
            <a:r>
              <a:rPr lang="en-US" baseline="0" dirty="0" smtClean="0"/>
              <a:t>Different skins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0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Designing a touch sensitive layer over the model that acts as interaction</a:t>
            </a:r>
          </a:p>
          <a:p>
            <a:r>
              <a:rPr lang="en-US" dirty="0" smtClean="0"/>
              <a:t>2. The touch coordinates were obtained from the touch layer</a:t>
            </a:r>
          </a:p>
          <a:p>
            <a:r>
              <a:rPr lang="en-US" dirty="0" smtClean="0"/>
              <a:t>3. These coordinates can be mapped to the rocket standing at the launch pad with the help of FPGA</a:t>
            </a:r>
          </a:p>
          <a:p>
            <a:r>
              <a:rPr lang="en-US" dirty="0" smtClean="0"/>
              <a:t>4. Initiating the new by camera and routing the image from it to the command center</a:t>
            </a:r>
          </a:p>
          <a:p>
            <a:pPr marL="0" indent="0">
              <a:buNone/>
            </a:pPr>
            <a:r>
              <a:rPr lang="en-US" u="sng" dirty="0" smtClean="0"/>
              <a:t>CONS:</a:t>
            </a:r>
          </a:p>
          <a:p>
            <a:r>
              <a:rPr lang="en-US" dirty="0" smtClean="0"/>
              <a:t>NO processing is required in this method and the FPGA potential cant be utilized</a:t>
            </a:r>
          </a:p>
          <a:p>
            <a:r>
              <a:rPr lang="en-US" dirty="0" smtClean="0"/>
              <a:t>Gave idea of 2</a:t>
            </a:r>
            <a:r>
              <a:rPr lang="en-US" baseline="30000" dirty="0" smtClean="0"/>
              <a:t>nd</a:t>
            </a:r>
            <a:r>
              <a:rPr lang="en-US" dirty="0" smtClean="0"/>
              <a:t>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11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53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Sound triangulation using the touch intensities from the small mems</a:t>
            </a:r>
            <a:r>
              <a:rPr lang="en-US" baseline="0" dirty="0" smtClean="0"/>
              <a:t> microphones.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Resistance difference gives the coordinates</a:t>
            </a:r>
          </a:p>
          <a:p>
            <a:r>
              <a:rPr lang="en-US" dirty="0" smtClean="0"/>
              <a:t>But, the touch grip of the hand also makes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diffrenece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38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Pressure from the touch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6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RFID &amp; NFC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9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Static cameras detect the touch</a:t>
            </a:r>
            <a:r>
              <a:rPr lang="en-US" baseline="0" dirty="0" smtClean="0"/>
              <a:t>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3974-5492-451A-AC55-5856A7F593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07-Dec-15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07-Dec-15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Launch Pad Monitoring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Advanced Interaction Media</a:t>
            </a:r>
          </a:p>
          <a:p>
            <a:r>
              <a:rPr lang="en-US" dirty="0" err="1" smtClean="0"/>
              <a:t>HCDi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13914" y="52578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Nikhil Badri</a:t>
            </a:r>
          </a:p>
          <a:p>
            <a:r>
              <a:rPr lang="en-US" dirty="0" smtClean="0"/>
              <a:t>Research Assistant</a:t>
            </a:r>
          </a:p>
        </p:txBody>
      </p:sp>
    </p:spTree>
    <p:extLst>
      <p:ext uri="{BB962C8B-B14F-4D97-AF65-F5344CB8AC3E}">
        <p14:creationId xmlns:p14="http://schemas.microsoft.com/office/powerpoint/2010/main" val="18076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option</a:t>
            </a:r>
            <a:r>
              <a:rPr lang="en-US" dirty="0" smtClean="0"/>
              <a:t> 7 – Augmented reality with </a:t>
            </a:r>
            <a:r>
              <a:rPr lang="en-US" dirty="0" err="1" smtClean="0"/>
              <a:t>qr</a:t>
            </a:r>
            <a:r>
              <a:rPr lang="en-US" dirty="0" smtClean="0"/>
              <a:t> tags</a:t>
            </a:r>
            <a:endParaRPr lang="en-US" dirty="0"/>
          </a:p>
        </p:txBody>
      </p:sp>
      <p:pic>
        <p:nvPicPr>
          <p:cNvPr id="2050" name="Picture 2" descr="http://blog.getameta.com/wp-content/uploads/2015/03/tumblr_pioneers5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3" t="19587" r="11290" b="33874"/>
          <a:stretch/>
        </p:blipFill>
        <p:spPr bwMode="auto">
          <a:xfrm>
            <a:off x="913794" y="2558142"/>
            <a:ext cx="8754869" cy="383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qrstuff.com/images/s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76" y="2558140"/>
            <a:ext cx="1500080" cy="17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omin.madmagz.com/fr/wp-content/uploads/2012/05/qr-codes-et-affich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76" y="4506686"/>
            <a:ext cx="1500080" cy="18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7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QOC</a:t>
            </a:r>
            <a:endParaRPr lang="en-US" dirty="0"/>
          </a:p>
        </p:txBody>
      </p:sp>
      <p:pic>
        <p:nvPicPr>
          <p:cNvPr id="4" name="Content Placeholder 3" descr="C:\Users\nbadri2014\Downloads\NikhilQOC Tqngible NFC.tiff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935921"/>
            <a:ext cx="10353760" cy="45410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794173" y="5769428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Credits	-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	Dr. Lucas Stephane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NFC, Arduino &amp; IP cameras</a:t>
            </a:r>
            <a:endParaRPr lang="en-US" dirty="0"/>
          </a:p>
        </p:txBody>
      </p:sp>
      <p:pic>
        <p:nvPicPr>
          <p:cNvPr id="4098" name="Picture 2" descr="http://ecx.images-amazon.com/images/I/6193yiMFwAL._SY355_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t="664" r="1471" b="6942"/>
          <a:stretch/>
        </p:blipFill>
        <p:spPr bwMode="auto">
          <a:xfrm>
            <a:off x="1066801" y="2386773"/>
            <a:ext cx="3289826" cy="334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ecx.images-amazon.com/images/I/71ZtmRFeRuL._SL1000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" t="1282"/>
          <a:stretch/>
        </p:blipFill>
        <p:spPr bwMode="auto">
          <a:xfrm rot="16200000">
            <a:off x="4417078" y="2394997"/>
            <a:ext cx="3347194" cy="333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gaggl.com/wp-content/uploads/2014/02/fi89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24" y="2386773"/>
            <a:ext cx="3347195" cy="334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94173" y="5769428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Phones used instead with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IPWeb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Cam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app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7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– IP Camera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4686" t="17137" r="2782"/>
          <a:stretch/>
        </p:blipFill>
        <p:spPr bwMode="auto">
          <a:xfrm>
            <a:off x="913795" y="1935921"/>
            <a:ext cx="10353761" cy="4747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33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&amp; IP camera model</a:t>
            </a:r>
            <a:endParaRPr lang="en-US" dirty="0"/>
          </a:p>
        </p:txBody>
      </p:sp>
      <p:pic>
        <p:nvPicPr>
          <p:cNvPr id="4" name="Content Placeholder 3" descr="C:\Users\Nikhil\OneDrive\Documents\HCDI lectures\NFC IP 1_2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304" y="2122715"/>
            <a:ext cx="6596742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5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- 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6689" t="15462" r="3402" b="1512"/>
          <a:stretch/>
        </p:blipFill>
        <p:spPr bwMode="auto">
          <a:xfrm>
            <a:off x="913795" y="1935921"/>
            <a:ext cx="10353761" cy="45193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40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&amp; Arduino Model build-up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2941" y="1340302"/>
            <a:ext cx="4531178" cy="6041572"/>
          </a:xfrm>
        </p:spPr>
      </p:pic>
    </p:spTree>
    <p:extLst>
      <p:ext uri="{BB962C8B-B14F-4D97-AF65-F5344CB8AC3E}">
        <p14:creationId xmlns:p14="http://schemas.microsoft.com/office/powerpoint/2010/main" val="35852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&amp; Web camera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48505" y="332377"/>
            <a:ext cx="4684339" cy="78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&amp; Web camera &amp; DRONE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73" y="1935921"/>
            <a:ext cx="8520003" cy="47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&amp; Web camera &amp; DRONE</a:t>
            </a:r>
            <a:endParaRPr lang="en-US" dirty="0"/>
          </a:p>
        </p:txBody>
      </p:sp>
      <p:pic>
        <p:nvPicPr>
          <p:cNvPr id="1026" name="Picture 2" descr="https://scontent.xx.fbcdn.net/hphotos-xfp1/v/t34.0-12/12325342_1238292919517408_1560674611_n.jpg?oh=a18ae764e67f866eef41fa2a071a4675&amp;oe=566740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71" y="1532870"/>
            <a:ext cx="7046259" cy="52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84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dirty="0" smtClean="0"/>
              <a:t>Enhancing the tangible interaction of the rocket monitoring system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An interactive “skin” for the rocket mock-up model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Operating the camera of rocket @ launch pad from the command center 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Designing </a:t>
            </a:r>
            <a:r>
              <a:rPr lang="en-US" dirty="0"/>
              <a:t>a touch sensitive layer over the model that acts as interaction</a:t>
            </a:r>
          </a:p>
          <a:p>
            <a:pPr>
              <a:lnSpc>
                <a:spcPct val="2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work @ 2 am</a:t>
            </a:r>
            <a:endParaRPr lang="en-US" dirty="0"/>
          </a:p>
        </p:txBody>
      </p:sp>
      <p:pic>
        <p:nvPicPr>
          <p:cNvPr id="11" name="Picture 10" descr="https://scontent.xx.fbcdn.net/hphotos-xtl1/v/t34.0-12/12351170_1236974802982553_21920005_n.jpg?oh=e2c28bf79e388f85485119a1ce6e072b&amp;oe=566428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932" y="1935921"/>
            <a:ext cx="7097486" cy="45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12646" y="5836417"/>
            <a:ext cx="192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-</a:t>
            </a:r>
          </a:p>
          <a:p>
            <a:pPr algn="r"/>
            <a:r>
              <a:rPr lang="en-US" dirty="0" smtClean="0"/>
              <a:t>Raj </a:t>
            </a:r>
            <a:r>
              <a:rPr lang="en-US" dirty="0" err="1" smtClean="0"/>
              <a:t>Nihar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050610">
            <a:off x="1705318" y="2749209"/>
            <a:ext cx="86600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QUERIES  ?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80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328552">
            <a:off x="2454357" y="2433866"/>
            <a:ext cx="72249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Thank You !!</a:t>
            </a:r>
            <a:endParaRPr lang="en-US" sz="7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27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option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7" y="1764957"/>
            <a:ext cx="11005456" cy="4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5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to Arduino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4930" t="13916" r="6926" b="26266"/>
          <a:stretch/>
        </p:blipFill>
        <p:spPr bwMode="auto">
          <a:xfrm>
            <a:off x="913796" y="1935921"/>
            <a:ext cx="10353760" cy="4660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23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option 2- Sound Triangulation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3794" y="2095500"/>
            <a:ext cx="10353761" cy="454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option 3 – Rheostat Strip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3795" y="2095499"/>
            <a:ext cx="10353761" cy="43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option</a:t>
            </a:r>
            <a:r>
              <a:rPr lang="en-US" dirty="0" smtClean="0"/>
              <a:t> 4 – Force-Sensitive Resistor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2661954"/>
            <a:ext cx="3842251" cy="2763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191" y="2723606"/>
            <a:ext cx="4887970" cy="27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option</a:t>
            </a:r>
            <a:r>
              <a:rPr lang="en-US" dirty="0" smtClean="0"/>
              <a:t> 5 – RFID &amp; NFC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259" y="2209800"/>
            <a:ext cx="3677128" cy="3695700"/>
          </a:xfrm>
          <a:prstGeom prst="rect">
            <a:avLst/>
          </a:prstGeom>
        </p:spPr>
      </p:pic>
      <p:pic>
        <p:nvPicPr>
          <p:cNvPr id="1026" name="Picture 2" descr="http://www.ubitap.com/img/nfc_ta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2867025"/>
            <a:ext cx="37338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5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/>
              <a:t>option</a:t>
            </a:r>
            <a:r>
              <a:rPr lang="en-US" dirty="0" smtClean="0"/>
              <a:t> 6 – Video 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3795" y="2095499"/>
            <a:ext cx="10353761" cy="444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828</TotalTime>
  <Words>341</Words>
  <Application>Microsoft Office PowerPoint</Application>
  <PresentationFormat>Widescreen</PresentationFormat>
  <Paragraphs>70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Bookman Old Style</vt:lpstr>
      <vt:lpstr>Calibri</vt:lpstr>
      <vt:lpstr>Rockwell</vt:lpstr>
      <vt:lpstr>Damask</vt:lpstr>
      <vt:lpstr>Launch Pad Monitoring system</vt:lpstr>
      <vt:lpstr>AIM</vt:lpstr>
      <vt:lpstr>Design option 1</vt:lpstr>
      <vt:lpstr>FPGA to Arduino</vt:lpstr>
      <vt:lpstr>Design option 2- Sound Triangulation</vt:lpstr>
      <vt:lpstr>Design option 3 – Rheostat Strip</vt:lpstr>
      <vt:lpstr>Design option 4 – Force-Sensitive Resistor</vt:lpstr>
      <vt:lpstr>Design option 5 – RFID &amp; NFC</vt:lpstr>
      <vt:lpstr>Design option 6 – Video Processing</vt:lpstr>
      <vt:lpstr>Design option 7 – Augmented reality with qr tags</vt:lpstr>
      <vt:lpstr>QOC</vt:lpstr>
      <vt:lpstr>NFC, Arduino &amp; IP cameras</vt:lpstr>
      <vt:lpstr>NFC – IP Camera</vt:lpstr>
      <vt:lpstr>NFC &amp; IP camera model</vt:lpstr>
      <vt:lpstr>NFC - Arduino</vt:lpstr>
      <vt:lpstr>NFC &amp; Arduino Model build-up</vt:lpstr>
      <vt:lpstr>NFC &amp; Web camera</vt:lpstr>
      <vt:lpstr>NFC &amp; Web camera &amp; DRONE</vt:lpstr>
      <vt:lpstr>NFC &amp; Web camera &amp; DRONE</vt:lpstr>
      <vt:lpstr>Team work @ 2 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Interaction Device</dc:title>
  <dc:creator>Nikhil Badri</dc:creator>
  <cp:lastModifiedBy>Nikhil Badri</cp:lastModifiedBy>
  <cp:revision>36</cp:revision>
  <dcterms:created xsi:type="dcterms:W3CDTF">2015-11-20T01:17:44Z</dcterms:created>
  <dcterms:modified xsi:type="dcterms:W3CDTF">2015-12-07T19:49:37Z</dcterms:modified>
</cp:coreProperties>
</file>